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81813" cy="100028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56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68FC1-07D1-43F7-AEF3-C620F397C540}" type="datetimeFigureOut">
              <a:rPr lang="it-IT" smtClean="0"/>
              <a:t>21/08/2023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B3D35-7FC0-4270-901A-2A285D751FA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8268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68FC1-07D1-43F7-AEF3-C620F397C540}" type="datetimeFigureOut">
              <a:rPr lang="it-IT" smtClean="0"/>
              <a:t>21/08/2023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B3D35-7FC0-4270-901A-2A285D751FA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43242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68FC1-07D1-43F7-AEF3-C620F397C540}" type="datetimeFigureOut">
              <a:rPr lang="it-IT" smtClean="0"/>
              <a:t>21/08/2023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B3D35-7FC0-4270-901A-2A285D751FA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89309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68FC1-07D1-43F7-AEF3-C620F397C540}" type="datetimeFigureOut">
              <a:rPr lang="it-IT" smtClean="0"/>
              <a:t>21/08/2023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B3D35-7FC0-4270-901A-2A285D751FA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9910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68FC1-07D1-43F7-AEF3-C620F397C540}" type="datetimeFigureOut">
              <a:rPr lang="it-IT" smtClean="0"/>
              <a:t>21/08/2023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B3D35-7FC0-4270-901A-2A285D751FA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4342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68FC1-07D1-43F7-AEF3-C620F397C540}" type="datetimeFigureOut">
              <a:rPr lang="it-IT" smtClean="0"/>
              <a:t>21/08/2023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B3D35-7FC0-4270-901A-2A285D751FA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1673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68FC1-07D1-43F7-AEF3-C620F397C540}" type="datetimeFigureOut">
              <a:rPr lang="it-IT" smtClean="0"/>
              <a:t>21/08/2023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B3D35-7FC0-4270-901A-2A285D751FA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7713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68FC1-07D1-43F7-AEF3-C620F397C540}" type="datetimeFigureOut">
              <a:rPr lang="it-IT" smtClean="0"/>
              <a:t>21/08/2023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B3D35-7FC0-4270-901A-2A285D751FA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5551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68FC1-07D1-43F7-AEF3-C620F397C540}" type="datetimeFigureOut">
              <a:rPr lang="it-IT" smtClean="0"/>
              <a:t>21/08/2023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B3D35-7FC0-4270-901A-2A285D751FA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9954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68FC1-07D1-43F7-AEF3-C620F397C540}" type="datetimeFigureOut">
              <a:rPr lang="it-IT" smtClean="0"/>
              <a:t>21/08/2023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B3D35-7FC0-4270-901A-2A285D751FA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3192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68FC1-07D1-43F7-AEF3-C620F397C540}" type="datetimeFigureOut">
              <a:rPr lang="it-IT" smtClean="0"/>
              <a:t>21/08/2023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B3D35-7FC0-4270-901A-2A285D751FA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75494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568FC1-07D1-43F7-AEF3-C620F397C540}" type="datetimeFigureOut">
              <a:rPr lang="it-IT" smtClean="0"/>
              <a:t>21/08/2023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B3D35-7FC0-4270-901A-2A285D751FA3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057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Biblio03\Desktop\BANDIERA INGLES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5" r="7810"/>
          <a:stretch/>
        </p:blipFill>
        <p:spPr bwMode="auto">
          <a:xfrm>
            <a:off x="104677" y="1802069"/>
            <a:ext cx="2631413" cy="23947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5" name="Picture 2" descr="C:\Users\Biblio03\Desktop\BIBLIOTECA RADICONDOLI\logo\Logo biblioteca Dina Ferri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592" b="100000" l="20282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681" t="19944" r="10329" b="4756"/>
          <a:stretch/>
        </p:blipFill>
        <p:spPr bwMode="auto">
          <a:xfrm>
            <a:off x="-180528" y="1903217"/>
            <a:ext cx="2916618" cy="2827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ttangolo 5"/>
          <p:cNvSpPr/>
          <p:nvPr/>
        </p:nvSpPr>
        <p:spPr>
          <a:xfrm>
            <a:off x="2916618" y="148471"/>
            <a:ext cx="6227382" cy="76636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5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anose="03080600000000000000" pitchFamily="66" charset="0"/>
                <a:cs typeface="Estrangelo Edessa" panose="03080600000000000000" pitchFamily="66" charset="0"/>
              </a:rPr>
              <a:t>ENGLISH</a:t>
            </a:r>
            <a:r>
              <a:rPr lang="it-IT" sz="5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anose="03080600000000000000" pitchFamily="66" charset="0"/>
                <a:cs typeface="Estrangelo Edessa" panose="03080600000000000000" pitchFamily="66" charset="0"/>
              </a:rPr>
              <a:t> IN </a:t>
            </a:r>
            <a:r>
              <a:rPr lang="it-IT" sz="54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anose="03080600000000000000" pitchFamily="66" charset="0"/>
                <a:cs typeface="Estrangelo Edessa" panose="03080600000000000000" pitchFamily="66" charset="0"/>
              </a:rPr>
              <a:t>LIBRARY</a:t>
            </a:r>
          </a:p>
          <a:p>
            <a:pPr algn="ctr"/>
            <a:endParaRPr lang="it-IT" sz="1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algn="ctr"/>
            <a:r>
              <a:rPr lang="it-IT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anose="03080600000000000000" pitchFamily="66" charset="0"/>
                <a:cs typeface="Estrangelo Edessa" panose="03080600000000000000" pitchFamily="66" charset="0"/>
              </a:rPr>
              <a:t>Sono aperte le iscrizioni per</a:t>
            </a:r>
            <a:endParaRPr lang="it-IT" sz="11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algn="ctr"/>
            <a:endParaRPr lang="it-IT" sz="11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algn="ctr"/>
            <a:r>
              <a:rPr lang="it-IT" sz="32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anose="03080600000000000000" pitchFamily="66" charset="0"/>
                <a:cs typeface="Estrangelo Edessa" panose="03080600000000000000" pitchFamily="66" charset="0"/>
              </a:rPr>
              <a:t>CORSO GRATUITO D’INGLESE</a:t>
            </a:r>
          </a:p>
          <a:p>
            <a:pPr algn="ctr"/>
            <a:r>
              <a:rPr lang="it-IT" sz="2400" dirty="0">
                <a:solidFill>
                  <a:srgbClr val="FF0000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rivolto</a:t>
            </a:r>
            <a:r>
              <a:rPr lang="it-IT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anose="03080600000000000000" pitchFamily="66" charset="0"/>
                <a:cs typeface="Estrangelo Edessa" panose="03080600000000000000" pitchFamily="66" charset="0"/>
              </a:rPr>
              <a:t> </a:t>
            </a:r>
            <a:r>
              <a:rPr lang="it-IT" sz="2000" dirty="0">
                <a:solidFill>
                  <a:srgbClr val="FF0000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ai bambini di Radicondoli</a:t>
            </a:r>
          </a:p>
          <a:p>
            <a:pPr algn="ctr"/>
            <a:r>
              <a:rPr lang="it-IT" sz="2000" dirty="0">
                <a:solidFill>
                  <a:srgbClr val="FF0000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 Dai 5 ai 13 anni compiuti</a:t>
            </a:r>
          </a:p>
          <a:p>
            <a:pPr algn="ctr"/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Dal 16 settembre al 23 dicembre </a:t>
            </a:r>
          </a:p>
          <a:p>
            <a:pPr algn="ctr"/>
            <a:r>
              <a:rPr lang="it-IT" sz="2000" dirty="0">
                <a:solidFill>
                  <a:schemeClr val="accent1">
                    <a:lumMod val="50000"/>
                  </a:schemeClr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IL SABATO </a:t>
            </a:r>
          </a:p>
          <a:p>
            <a:pPr algn="ctr"/>
            <a:endParaRPr lang="it-IT" sz="1000" dirty="0">
              <a:solidFill>
                <a:schemeClr val="accent1">
                  <a:lumMod val="50000"/>
                </a:schemeClr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algn="ctr"/>
            <a:r>
              <a:rPr lang="it-IT" sz="2000" dirty="0">
                <a:latin typeface="Estrangelo Edessa" panose="03080600000000000000" pitchFamily="66" charset="0"/>
                <a:cs typeface="Estrangelo Edessa" panose="03080600000000000000" pitchFamily="66" charset="0"/>
              </a:rPr>
              <a:t>La durata di ogni lezione sarà di </a:t>
            </a:r>
            <a:r>
              <a:rPr lang="it-IT" sz="2000" b="1" dirty="0">
                <a:solidFill>
                  <a:srgbClr val="FF0000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45 minuti</a:t>
            </a:r>
            <a:r>
              <a:rPr lang="it-IT" sz="2000" dirty="0">
                <a:latin typeface="Estrangelo Edessa" panose="03080600000000000000" pitchFamily="66" charset="0"/>
                <a:cs typeface="Estrangelo Edessa" panose="03080600000000000000" pitchFamily="66" charset="0"/>
              </a:rPr>
              <a:t>.</a:t>
            </a:r>
          </a:p>
          <a:p>
            <a:pPr algn="ctr"/>
            <a:endParaRPr lang="it-IT" sz="900" dirty="0"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algn="ctr"/>
            <a:r>
              <a:rPr lang="it-IT" sz="2000" dirty="0">
                <a:solidFill>
                  <a:srgbClr val="002060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Dai 5 agli 8 anni ore 10.30/11.15</a:t>
            </a:r>
          </a:p>
          <a:p>
            <a:pPr algn="ctr"/>
            <a:r>
              <a:rPr lang="it-IT" sz="2000" dirty="0">
                <a:solidFill>
                  <a:srgbClr val="002060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Dai 9 ai 13 anni ore 11.15/12.00</a:t>
            </a:r>
          </a:p>
          <a:p>
            <a:pPr algn="ctr"/>
            <a:r>
              <a:rPr lang="it-IT" sz="2000" dirty="0">
                <a:solidFill>
                  <a:srgbClr val="FF0000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Le iscrizioni scadono il 14 settembre </a:t>
            </a:r>
            <a:r>
              <a:rPr lang="it-IT" sz="2000">
                <a:solidFill>
                  <a:srgbClr val="FF0000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alle 18.00</a:t>
            </a:r>
          </a:p>
          <a:p>
            <a:pPr algn="ctr"/>
            <a:endParaRPr lang="it-IT" sz="2000" dirty="0">
              <a:solidFill>
                <a:srgbClr val="FF0000"/>
              </a:solidFill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algn="ctr"/>
            <a:r>
              <a:rPr lang="it-IT" sz="2000" dirty="0">
                <a:latin typeface="Estrangelo Edessa" panose="03080600000000000000" pitchFamily="66" charset="0"/>
                <a:cs typeface="Estrangelo Edessa" panose="03080600000000000000" pitchFamily="66" charset="0"/>
              </a:rPr>
              <a:t>VI ASPETTIAMO IN BIBLIOTECA </a:t>
            </a:r>
          </a:p>
          <a:p>
            <a:pPr algn="ctr"/>
            <a:endParaRPr lang="it-IT" sz="2000" dirty="0"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algn="ctr"/>
            <a:endParaRPr lang="it-IT" sz="1600" dirty="0"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pPr algn="ctr"/>
            <a:endParaRPr lang="it-IT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anose="03080600000000000000" pitchFamily="66" charset="0"/>
              <a:cs typeface="Estrangelo Edessa" panose="030806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7714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ccia a destra 1"/>
          <p:cNvSpPr/>
          <p:nvPr/>
        </p:nvSpPr>
        <p:spPr>
          <a:xfrm>
            <a:off x="179512" y="1124744"/>
            <a:ext cx="8784976" cy="4248471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3200" b="1" dirty="0">
                <a:solidFill>
                  <a:schemeClr val="tx1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QUANDO LA BIBLIOTECA E’ CHIUSA </a:t>
            </a:r>
          </a:p>
          <a:p>
            <a:pPr algn="ctr"/>
            <a:r>
              <a:rPr lang="it-IT" sz="3200" b="1" dirty="0">
                <a:solidFill>
                  <a:schemeClr val="tx1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LASCIA QUI IL TUO MODULO D’ADESIONE A</a:t>
            </a:r>
          </a:p>
          <a:p>
            <a:pPr algn="ctr"/>
            <a:r>
              <a:rPr lang="it-IT" sz="3200" b="1" dirty="0">
                <a:solidFill>
                  <a:schemeClr val="tx1"/>
                </a:solidFill>
                <a:latin typeface="Estrangelo Edessa" panose="03080600000000000000" pitchFamily="66" charset="0"/>
                <a:cs typeface="Estrangelo Edessa" panose="03080600000000000000" pitchFamily="66" charset="0"/>
              </a:rPr>
              <a:t>ENGLISH IN LIBRARY</a:t>
            </a:r>
          </a:p>
        </p:txBody>
      </p:sp>
    </p:spTree>
    <p:extLst>
      <p:ext uri="{BB962C8B-B14F-4D97-AF65-F5344CB8AC3E}">
        <p14:creationId xmlns:p14="http://schemas.microsoft.com/office/powerpoint/2010/main" val="194302439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83</Words>
  <Application>Microsoft Office PowerPoint</Application>
  <PresentationFormat>Presentazione su schermo (4:3)</PresentationFormat>
  <Paragraphs>21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6" baseType="lpstr">
      <vt:lpstr>Arial</vt:lpstr>
      <vt:lpstr>Calibri</vt:lpstr>
      <vt:lpstr>Estrangelo Edessa</vt:lpstr>
      <vt:lpstr>Tema di Office</vt:lpstr>
      <vt:lpstr>Presentazione standard di PowerPoint</vt:lpstr>
      <vt:lpstr>Presentazione standard di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Biblio03</dc:creator>
  <cp:lastModifiedBy>Messo Comunale</cp:lastModifiedBy>
  <cp:revision>3</cp:revision>
  <cp:lastPrinted>2017-05-06T08:29:42Z</cp:lastPrinted>
  <dcterms:created xsi:type="dcterms:W3CDTF">2017-05-06T08:01:46Z</dcterms:created>
  <dcterms:modified xsi:type="dcterms:W3CDTF">2023-08-21T14:47:10Z</dcterms:modified>
</cp:coreProperties>
</file>